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98" r:id="rId4"/>
    <p:sldId id="302" r:id="rId5"/>
    <p:sldId id="261" r:id="rId6"/>
    <p:sldId id="264" r:id="rId7"/>
    <p:sldId id="283" r:id="rId8"/>
    <p:sldId id="267" r:id="rId9"/>
    <p:sldId id="289" r:id="rId10"/>
    <p:sldId id="284" r:id="rId11"/>
    <p:sldId id="273" r:id="rId12"/>
    <p:sldId id="272" r:id="rId13"/>
    <p:sldId id="288" r:id="rId14"/>
    <p:sldId id="291" r:id="rId15"/>
    <p:sldId id="307" r:id="rId16"/>
    <p:sldId id="299" r:id="rId17"/>
    <p:sldId id="292" r:id="rId18"/>
    <p:sldId id="300" r:id="rId19"/>
    <p:sldId id="294" r:id="rId20"/>
    <p:sldId id="306" r:id="rId21"/>
    <p:sldId id="295" r:id="rId22"/>
    <p:sldId id="293" r:id="rId23"/>
    <p:sldId id="305" r:id="rId24"/>
    <p:sldId id="303" r:id="rId25"/>
    <p:sldId id="276" r:id="rId26"/>
    <p:sldId id="296" r:id="rId27"/>
    <p:sldId id="278" r:id="rId28"/>
    <p:sldId id="297" r:id="rId29"/>
    <p:sldId id="277" r:id="rId30"/>
    <p:sldId id="301" r:id="rId31"/>
    <p:sldId id="280" r:id="rId32"/>
    <p:sldId id="281" r:id="rId33"/>
    <p:sldId id="274" r:id="rId34"/>
    <p:sldId id="3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338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1296" y="-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0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Crop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120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637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57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014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d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d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19.png"/><Relationship Id="rId5" Type="http://schemas.openxmlformats.org/officeDocument/2006/relationships/image" Target="../media/image22.pdf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d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d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df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34.png"/><Relationship Id="rId5" Type="http://schemas.openxmlformats.org/officeDocument/2006/relationships/image" Target="../media/image26.pdf"/><Relationship Id="rId10" Type="http://schemas.openxmlformats.org/officeDocument/2006/relationships/image" Target="../media/image62.png"/><Relationship Id="rId8" Type="http://schemas.openxmlformats.org/officeDocument/2006/relationships/image" Target="../media/image60.png"/><Relationship Id="rId9" Type="http://schemas.openxmlformats.org/officeDocument/2006/relationships/image" Target="../media/image27.pd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df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d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df"/><Relationship Id="rId5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df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339653"/>
            <a:ext cx="3739891" cy="251573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</a:t>
            </a:r>
            <a:r>
              <a:rPr lang="en-US" sz="2400" dirty="0" smtClean="0"/>
              <a:t>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679"/>
              <a:stretch>
                <a:fillRect/>
              </a:stretch>
            </p:blipFill>
          </mc:Choice>
          <mc:Fallback>
            <p:blipFill>
              <a:blip r:embed="rId4"/>
              <a:srcRect t="5679"/>
              <a:stretch>
                <a:fillRect/>
              </a:stretch>
            </p:blipFill>
          </mc:Fallback>
        </mc:AlternateContent>
        <p:spPr>
          <a:xfrm>
            <a:off x="0" y="1955800"/>
            <a:ext cx="9144000" cy="4297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Orientation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122"/>
              <a:stretch>
                <a:fillRect/>
              </a:stretch>
            </p:blipFill>
          </mc:Choice>
          <mc:Fallback>
            <p:blipFill>
              <a:blip r:embed="rId4"/>
              <a:srcRect t="5122"/>
              <a:stretch>
                <a:fillRect/>
              </a:stretch>
            </p:blipFill>
          </mc:Fallback>
        </mc:AlternateContent>
        <p:spPr>
          <a:xfrm>
            <a:off x="0" y="1892300"/>
            <a:ext cx="9144000" cy="432276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4843"/>
              <a:stretch>
                <a:fillRect/>
              </a:stretch>
            </p:blipFill>
          </mc:Choice>
          <mc:Fallback>
            <p:blipFill>
              <a:blip r:embed="rId4"/>
              <a:srcRect t="4843"/>
              <a:stretch>
                <a:fillRect/>
              </a:stretch>
            </p:blipFill>
          </mc:Fallback>
        </mc:AlternateContent>
        <p:spPr>
          <a:xfrm>
            <a:off x="0" y="1879600"/>
            <a:ext cx="9144000" cy="4335463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53764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  <a:endParaRPr lang="en-US" sz="2800" dirty="0" smtClean="0"/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pic>
        <p:nvPicPr>
          <p:cNvPr id="11" name="Bild 10" descr="orientation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rcRect b="68139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rcRect b="68139"/>
              <a:stretch>
                <a:fillRect/>
              </a:stretch>
            </p:blipFill>
          </mc:Fallback>
        </mc:AlternateContent>
        <p:spPr>
          <a:xfrm>
            <a:off x="177800" y="901700"/>
            <a:ext cx="6760516" cy="1739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36900" y="11430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Bild 7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pic>
        <p:nvPicPr>
          <p:cNvPr id="11" name="Bild 10" descr="orientation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77800" y="901700"/>
            <a:ext cx="6760516" cy="5461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36900" y="11430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98433" y="2802467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4398434" y="4470401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567"/>
              <a:stretch>
                <a:fillRect/>
              </a:stretch>
            </p:blipFill>
          </mc:Choice>
          <mc:Fallback>
            <p:blipFill>
              <a:blip r:embed="rId4"/>
              <a:srcRect b="67567"/>
              <a:stretch>
                <a:fillRect/>
              </a:stretch>
            </p:blipFill>
          </mc:Fallback>
        </mc:AlternateContent>
        <p:spPr>
          <a:xfrm>
            <a:off x="139700" y="879805"/>
            <a:ext cx="6671922" cy="176179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93921"/>
              <a:stretch>
                <a:fillRect/>
              </a:stretch>
            </p:blipFill>
          </mc:Choice>
          <mc:Fallback>
            <p:blipFill>
              <a:blip r:embed="rId4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Location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9700" y="879805"/>
            <a:ext cx="6671922" cy="543209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432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196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0117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buildingSensitivity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0" y="1104900"/>
            <a:ext cx="6935582" cy="518001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7907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</a:t>
            </a:r>
          </a:p>
          <a:p>
            <a:r>
              <a:rPr lang="de-DE" dirty="0" err="1" smtClean="0"/>
              <a:t>Heating</a:t>
            </a:r>
            <a:r>
              <a:rPr lang="de-DE" dirty="0" smtClean="0"/>
              <a:t> /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4406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</a:t>
            </a:r>
          </a:p>
          <a:p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</a:p>
          <a:p>
            <a:r>
              <a:rPr lang="de-DE" dirty="0" smtClean="0"/>
              <a:t>Infiltration Rate</a:t>
            </a:r>
            <a:endParaRPr lang="de-DE" dirty="0"/>
          </a:p>
        </p:txBody>
      </p:sp>
      <p:sp>
        <p:nvSpPr>
          <p:cNvPr id="9" name="Rahmen 8"/>
          <p:cNvSpPr/>
          <p:nvPr/>
        </p:nvSpPr>
        <p:spPr>
          <a:xfrm>
            <a:off x="6896100" y="1773766"/>
            <a:ext cx="2146300" cy="9609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4360333"/>
            <a:ext cx="2146300" cy="9990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Rahmen 14"/>
          <p:cNvSpPr/>
          <p:nvPr/>
        </p:nvSpPr>
        <p:spPr>
          <a:xfrm>
            <a:off x="440269" y="1054100"/>
            <a:ext cx="3185581" cy="5219700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3638550" y="1054099"/>
            <a:ext cx="3236385" cy="52197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9">
                <a:alphaModFix/>
              </a:blip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0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7" name="Bild 6" descr="Conclusion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rcRect l="13889" b="7498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rcRect l="13889" b="74980"/>
              <a:stretch>
                <a:fillRect/>
              </a:stretch>
            </p:blipFill>
          </mc:Fallback>
        </mc:AlternateContent>
        <p:spPr>
          <a:xfrm>
            <a:off x="-152400" y="2502120"/>
            <a:ext cx="9697163" cy="120628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Parametric Simulation Model for PV Modules as Adaptive Building Shading Systems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Successfully combined detailed PV-Electricity Production with Building Energy Demand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Optimal Angles for single Cluster found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Sensitivity on Building Orientation, Location, System and Control Strategy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8560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and Implementation of RC-Building Energy Simulation Tool 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Bypass Diodes and String Connection in PV Electricity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Energy-Use for Actuation in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Iterative Algorithm to increase Accuracy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Extended Evaluation of individual Actuation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Control System for Prototypes of ASF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Life Cycle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Goal of the Thesis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Bild 4" descr="Overview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24113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Production</a:t>
            </a:r>
            <a:endParaRPr lang="de-DE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51246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51110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4889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4889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4800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36893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7" name="Bild 6" descr="Radiation_Results_aug11_1200_1300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191000" y="2606542"/>
            <a:ext cx="4991100" cy="268618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713</Words>
  <Application>Microsoft Macintosh PowerPoint</Application>
  <PresentationFormat>Bildschirmpräsentation (4:3)</PresentationFormat>
  <Paragraphs>330</Paragraphs>
  <Slides>34</Slides>
  <Notes>34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59</cp:revision>
  <dcterms:created xsi:type="dcterms:W3CDTF">2016-05-18T19:47:17Z</dcterms:created>
  <dcterms:modified xsi:type="dcterms:W3CDTF">2016-05-18T20:59:03Z</dcterms:modified>
</cp:coreProperties>
</file>